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686" r:id="rId2"/>
    <p:sldId id="2701" r:id="rId3"/>
    <p:sldId id="2687" r:id="rId4"/>
    <p:sldId id="2688" r:id="rId5"/>
    <p:sldId id="2690" r:id="rId6"/>
    <p:sldId id="2647" r:id="rId7"/>
    <p:sldId id="2648" r:id="rId8"/>
    <p:sldId id="2649" r:id="rId9"/>
    <p:sldId id="2650" r:id="rId10"/>
    <p:sldId id="2651" r:id="rId11"/>
    <p:sldId id="2652" r:id="rId12"/>
    <p:sldId id="2670" r:id="rId13"/>
    <p:sldId id="2697" r:id="rId14"/>
    <p:sldId id="2691" r:id="rId15"/>
    <p:sldId id="2644" r:id="rId16"/>
    <p:sldId id="2645" r:id="rId17"/>
    <p:sldId id="2646" r:id="rId18"/>
    <p:sldId id="2653" r:id="rId19"/>
    <p:sldId id="257" r:id="rId20"/>
    <p:sldId id="2669" r:id="rId21"/>
    <p:sldId id="256" r:id="rId22"/>
    <p:sldId id="258" r:id="rId23"/>
    <p:sldId id="259" r:id="rId24"/>
    <p:sldId id="2695" r:id="rId25"/>
    <p:sldId id="2696" r:id="rId26"/>
    <p:sldId id="2698" r:id="rId27"/>
    <p:sldId id="2654" r:id="rId28"/>
    <p:sldId id="2668" r:id="rId29"/>
    <p:sldId id="2655" r:id="rId30"/>
    <p:sldId id="2658" r:id="rId31"/>
    <p:sldId id="2656" r:id="rId32"/>
    <p:sldId id="2660" r:id="rId33"/>
    <p:sldId id="2661" r:id="rId34"/>
    <p:sldId id="2662" r:id="rId35"/>
    <p:sldId id="2663" r:id="rId36"/>
    <p:sldId id="2664" r:id="rId37"/>
    <p:sldId id="2665" r:id="rId38"/>
    <p:sldId id="2666" r:id="rId39"/>
    <p:sldId id="2667" r:id="rId40"/>
    <p:sldId id="2700" r:id="rId41"/>
    <p:sldId id="2671" r:id="rId42"/>
    <p:sldId id="2672" r:id="rId43"/>
    <p:sldId id="2673" r:id="rId44"/>
    <p:sldId id="2674" r:id="rId45"/>
    <p:sldId id="2675" r:id="rId46"/>
    <p:sldId id="2677" r:id="rId47"/>
    <p:sldId id="2676" r:id="rId48"/>
    <p:sldId id="2678" r:id="rId49"/>
    <p:sldId id="2679" r:id="rId50"/>
    <p:sldId id="2680" r:id="rId51"/>
    <p:sldId id="2681" r:id="rId52"/>
    <p:sldId id="2682" r:id="rId53"/>
    <p:sldId id="2683" r:id="rId54"/>
    <p:sldId id="2702" r:id="rId55"/>
    <p:sldId id="2703" r:id="rId56"/>
    <p:sldId id="2684" r:id="rId57"/>
    <p:sldId id="2685" r:id="rId58"/>
    <p:sldId id="2692" r:id="rId59"/>
    <p:sldId id="2693" r:id="rId60"/>
    <p:sldId id="2694" r:id="rId61"/>
    <p:sldId id="2699" r:id="rId62"/>
    <p:sldId id="2705" r:id="rId63"/>
    <p:sldId id="265" r:id="rId64"/>
    <p:sldId id="270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124"/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0"/>
    <p:restoredTop sz="94745"/>
  </p:normalViewPr>
  <p:slideViewPr>
    <p:cSldViewPr snapToGrid="0" snapToObjects="1">
      <p:cViewPr varScale="1">
        <p:scale>
          <a:sx n="104" d="100"/>
          <a:sy n="104" d="100"/>
        </p:scale>
        <p:origin x="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8/12/22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autoregulation_example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1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van_der_waals_normal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5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2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front_cover_9_by_6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30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spike_protein_similarity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hemocytometer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907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three_dimensional_pca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265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three_dimensional_pca_plane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134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logistic_function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77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rectifier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145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neural_network_wbc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40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D05409-3445-F641-B268-1BF0BCC23F34}"/>
              </a:ext>
            </a:extLst>
          </p:cNvPr>
          <p:cNvSpPr/>
          <p:nvPr/>
        </p:nvSpPr>
        <p:spPr>
          <a:xfrm>
            <a:off x="3992180" y="5272643"/>
            <a:ext cx="2701930" cy="62939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D24FB-D92A-6541-B2D0-46CD46669A41}"/>
              </a:ext>
            </a:extLst>
          </p:cNvPr>
          <p:cNvSpPr txBox="1"/>
          <p:nvPr/>
        </p:nvSpPr>
        <p:spPr>
          <a:xfrm>
            <a:off x="4670705" y="5355771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Gene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4EAEC175-7FC3-5C45-9322-3671A51B57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94110" y="5587339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3D5A39AC-6BE0-2545-AB17-9260751222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4784" y="5615047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1E828-28A4-A044-8A24-7EE18DAFFDA9}"/>
              </a:ext>
            </a:extLst>
          </p:cNvPr>
          <p:cNvSpPr txBox="1"/>
          <p:nvPr/>
        </p:nvSpPr>
        <p:spPr>
          <a:xfrm>
            <a:off x="8148196" y="5671204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DNA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526F3-F3B1-7944-9953-37829EA6DE7D}"/>
              </a:ext>
            </a:extLst>
          </p:cNvPr>
          <p:cNvSpPr txBox="1"/>
          <p:nvPr/>
        </p:nvSpPr>
        <p:spPr>
          <a:xfrm>
            <a:off x="7693598" y="3666518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Transcription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51A3-E77C-D74A-8FCB-E8134A91CCE4}"/>
              </a:ext>
            </a:extLst>
          </p:cNvPr>
          <p:cNvSpPr txBox="1"/>
          <p:nvPr/>
        </p:nvSpPr>
        <p:spPr>
          <a:xfrm>
            <a:off x="4335077" y="927772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1B7EC-6919-BE40-B07D-9AE7B64208C0}"/>
              </a:ext>
            </a:extLst>
          </p:cNvPr>
          <p:cNvSpPr txBox="1"/>
          <p:nvPr/>
        </p:nvSpPr>
        <p:spPr>
          <a:xfrm>
            <a:off x="617518" y="3759541"/>
            <a:ext cx="242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(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Auto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)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r</a:t>
            </a:r>
            <a:r>
              <a:rPr lang="en-US" sz="24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egulation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AD20E-FD65-B443-B97B-116E6D77122C}"/>
              </a:ext>
            </a:extLst>
          </p:cNvPr>
          <p:cNvSpPr txBox="1"/>
          <p:nvPr/>
        </p:nvSpPr>
        <p:spPr>
          <a:xfrm>
            <a:off x="6481841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mRNA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A0379-87C3-AB43-9938-D5261B650AE0}"/>
              </a:ext>
            </a:extLst>
          </p:cNvPr>
          <p:cNvSpPr txBox="1"/>
          <p:nvPr/>
        </p:nvSpPr>
        <p:spPr>
          <a:xfrm>
            <a:off x="2186793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Protein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C3B08F5-84DE-B04B-8476-1EDE2C0C5096}"/>
              </a:ext>
            </a:extLst>
          </p:cNvPr>
          <p:cNvSpPr/>
          <p:nvPr/>
        </p:nvSpPr>
        <p:spPr>
          <a:xfrm rot="5400000" flipH="1">
            <a:off x="3107627" y="1316063"/>
            <a:ext cx="4471035" cy="4700902"/>
          </a:xfrm>
          <a:prstGeom prst="arc">
            <a:avLst>
              <a:gd name="adj1" fmla="val 13568773"/>
              <a:gd name="adj2" fmla="val 1698050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0BD62A-448D-934D-BED8-165617B29056}"/>
              </a:ext>
            </a:extLst>
          </p:cNvPr>
          <p:cNvSpPr/>
          <p:nvPr/>
        </p:nvSpPr>
        <p:spPr>
          <a:xfrm rot="5400000" flipH="1">
            <a:off x="3106110" y="1298251"/>
            <a:ext cx="4471035" cy="4700902"/>
          </a:xfrm>
          <a:prstGeom prst="arc">
            <a:avLst>
              <a:gd name="adj1" fmla="val 18121241"/>
              <a:gd name="adj2" fmla="val 359245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F092633-5DE9-C44D-8BF9-DC2AF347403E}"/>
              </a:ext>
            </a:extLst>
          </p:cNvPr>
          <p:cNvSpPr/>
          <p:nvPr/>
        </p:nvSpPr>
        <p:spPr>
          <a:xfrm rot="5400000" flipH="1">
            <a:off x="3106109" y="1298251"/>
            <a:ext cx="4471035" cy="4700902"/>
          </a:xfrm>
          <a:prstGeom prst="arc">
            <a:avLst>
              <a:gd name="adj1" fmla="val 4702955"/>
              <a:gd name="adj2" fmla="val 8031926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39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5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6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5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800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71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4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7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117204" y="0"/>
            <a:ext cx="5486400" cy="8229600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04" y="1473072"/>
            <a:ext cx="5486400" cy="548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436859" y="529516"/>
            <a:ext cx="4847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32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5355618" y="7671047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174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5" y="2859503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5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2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2" y="2884744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4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20001" y="31626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2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2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2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5" y="4732785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6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8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9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21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90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3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2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5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7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1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50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3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3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5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6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8" y="3686781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61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2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61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5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61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3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2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6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2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2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9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80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9" y="2675916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8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3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91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7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6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9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901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2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2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4" y="3655404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7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31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8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7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81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7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9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8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2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8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8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5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3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6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5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2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90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CDEBC-B87A-F343-A71C-FC01520F4BA8}"/>
              </a:ext>
            </a:extLst>
          </p:cNvPr>
          <p:cNvGrpSpPr/>
          <p:nvPr/>
        </p:nvGrpSpPr>
        <p:grpSpPr>
          <a:xfrm>
            <a:off x="3045441" y="899727"/>
            <a:ext cx="3931920" cy="4020637"/>
            <a:chOff x="3006266" y="950812"/>
            <a:chExt cx="3931920" cy="40206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92DB1E-47BC-434C-8597-2C07A334A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66" y="950812"/>
              <a:ext cx="3931920" cy="393192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87F3F-BAD0-F24C-BD5C-0ADB2D486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536" y="970606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EE766E-85A4-6249-B27F-8E14EA7E7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6138" y="469712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959D7-DB01-D14D-B452-D83F638FAF6F}"/>
              </a:ext>
            </a:extLst>
          </p:cNvPr>
          <p:cNvGrpSpPr/>
          <p:nvPr/>
        </p:nvGrpSpPr>
        <p:grpSpPr>
          <a:xfrm>
            <a:off x="870319" y="-1231039"/>
            <a:ext cx="8282165" cy="8282165"/>
            <a:chOff x="870319" y="-1231039"/>
            <a:chExt cx="8282165" cy="82821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8A03F3-639E-BC42-A806-21EE3C46C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319" y="-1231039"/>
              <a:ext cx="8282165" cy="828216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603262-8319-DC4A-873F-ABFF8C360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828" y="5879023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66D2E8-52A7-8149-9E68-D0C2FBE3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8687" y="547575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38D7B-E81D-1D40-9D63-69627959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3007" y="-24542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C8F875-17E2-CE48-8CA2-1CBA81ADD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3140" y="49296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1ABE85-9012-6A4E-93F5-FB20D1716CFB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10982-5FF3-2542-96DC-3146A4BCEF1E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BD6A1-1C63-1345-9307-C049F58F2F93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AE4-0F11-E145-9753-BA8DE5ADCABB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7AF2A-BC38-A34D-AE65-9895FC59F519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D41F7E-59A7-B645-BBC7-A95DBE780E66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0182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592DB1E-47BC-434C-8597-2C07A334AA38}"/>
              </a:ext>
            </a:extLst>
          </p:cNvPr>
          <p:cNvSpPr>
            <a:spLocks noChangeAspect="1"/>
          </p:cNvSpPr>
          <p:nvPr/>
        </p:nvSpPr>
        <p:spPr>
          <a:xfrm>
            <a:off x="3045441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987F3F-BAD0-F24C-BD5C-0ADB2D486CDE}"/>
              </a:ext>
            </a:extLst>
          </p:cNvPr>
          <p:cNvSpPr>
            <a:spLocks noChangeAspect="1"/>
          </p:cNvSpPr>
          <p:nvPr/>
        </p:nvSpPr>
        <p:spPr>
          <a:xfrm>
            <a:off x="3319760" y="1521216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E766E-85A4-6249-B27F-8E14EA7E709B}"/>
              </a:ext>
            </a:extLst>
          </p:cNvPr>
          <p:cNvSpPr>
            <a:spLocks noChangeAspect="1"/>
          </p:cNvSpPr>
          <p:nvPr/>
        </p:nvSpPr>
        <p:spPr>
          <a:xfrm>
            <a:off x="3999855" y="445394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8A03F3-639E-BC42-A806-21EE3C46C70A}"/>
              </a:ext>
            </a:extLst>
          </p:cNvPr>
          <p:cNvSpPr>
            <a:spLocks noChangeAspect="1"/>
          </p:cNvSpPr>
          <p:nvPr/>
        </p:nvSpPr>
        <p:spPr>
          <a:xfrm>
            <a:off x="870319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603262-8319-DC4A-873F-ABFF8C3604F7}"/>
              </a:ext>
            </a:extLst>
          </p:cNvPr>
          <p:cNvSpPr>
            <a:spLocks noChangeAspect="1"/>
          </p:cNvSpPr>
          <p:nvPr/>
        </p:nvSpPr>
        <p:spPr>
          <a:xfrm>
            <a:off x="1050794" y="438466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66D2E8-52A7-8149-9E68-D0C2FBE3F14F}"/>
              </a:ext>
            </a:extLst>
          </p:cNvPr>
          <p:cNvSpPr>
            <a:spLocks noChangeAspect="1"/>
          </p:cNvSpPr>
          <p:nvPr/>
        </p:nvSpPr>
        <p:spPr>
          <a:xfrm>
            <a:off x="1567674" y="530966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38D7B-E81D-1D40-9D63-6962795959D8}"/>
              </a:ext>
            </a:extLst>
          </p:cNvPr>
          <p:cNvSpPr>
            <a:spLocks noChangeAspect="1"/>
          </p:cNvSpPr>
          <p:nvPr/>
        </p:nvSpPr>
        <p:spPr>
          <a:xfrm>
            <a:off x="1683356" y="153371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8F875-17E2-CE48-8CA2-1CBA81ADD3D0}"/>
              </a:ext>
            </a:extLst>
          </p:cNvPr>
          <p:cNvSpPr>
            <a:spLocks noChangeAspect="1"/>
          </p:cNvSpPr>
          <p:nvPr/>
        </p:nvSpPr>
        <p:spPr>
          <a:xfrm>
            <a:off x="870318" y="1607704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E4241-2BC9-5442-9455-200F116AB19E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CA0AA-5B00-304D-947A-92F650967C6C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FF1AFB-F9D4-7044-94FD-C0119EFE6ACD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A4F23-A11D-484D-82CA-793244667DB0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9297E6-96C9-3F44-B7B0-55F6AE01BD55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F9E760-CF10-F043-A885-335B610CA7CD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09CC77-43A1-8548-9F0D-F2C9B809E2A3}"/>
              </a:ext>
            </a:extLst>
          </p:cNvPr>
          <p:cNvSpPr>
            <a:spLocks noChangeAspect="1"/>
          </p:cNvSpPr>
          <p:nvPr/>
        </p:nvSpPr>
        <p:spPr>
          <a:xfrm rot="16200000">
            <a:off x="14557559" y="244864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91F8EC-1739-A14B-8FE4-6712CEB720EE}"/>
              </a:ext>
            </a:extLst>
          </p:cNvPr>
          <p:cNvSpPr>
            <a:spLocks noChangeAspect="1"/>
          </p:cNvSpPr>
          <p:nvPr/>
        </p:nvSpPr>
        <p:spPr>
          <a:xfrm rot="16200000">
            <a:off x="15352960" y="2107939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B98C73-DB63-D84E-A2BA-29FAC06C0970}"/>
              </a:ext>
            </a:extLst>
          </p:cNvPr>
          <p:cNvSpPr>
            <a:spLocks noChangeAspect="1"/>
          </p:cNvSpPr>
          <p:nvPr/>
        </p:nvSpPr>
        <p:spPr>
          <a:xfrm rot="16200000">
            <a:off x="15163199" y="2909137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5840C4-CED9-6248-B30C-85DBEAF290D0}"/>
              </a:ext>
            </a:extLst>
          </p:cNvPr>
          <p:cNvSpPr>
            <a:spLocks noChangeAspect="1"/>
          </p:cNvSpPr>
          <p:nvPr/>
        </p:nvSpPr>
        <p:spPr>
          <a:xfrm rot="16200000">
            <a:off x="15029108" y="24511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5DB35F-DBF2-5041-A7C5-36A6EC48D9B3}"/>
              </a:ext>
            </a:extLst>
          </p:cNvPr>
          <p:cNvSpPr>
            <a:spLocks noChangeAspect="1"/>
          </p:cNvSpPr>
          <p:nvPr/>
        </p:nvSpPr>
        <p:spPr>
          <a:xfrm rot="16200000">
            <a:off x="15623161" y="300401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42FB32-46AB-3544-821A-8A6223FF825F}"/>
              </a:ext>
            </a:extLst>
          </p:cNvPr>
          <p:cNvSpPr>
            <a:spLocks noChangeAspect="1"/>
          </p:cNvSpPr>
          <p:nvPr/>
        </p:nvSpPr>
        <p:spPr>
          <a:xfrm rot="16200000">
            <a:off x="15816094" y="22225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2DFF1C-2ED3-964C-985A-BF53265D0B35}"/>
              </a:ext>
            </a:extLst>
          </p:cNvPr>
          <p:cNvSpPr>
            <a:spLocks noChangeAspect="1"/>
          </p:cNvSpPr>
          <p:nvPr/>
        </p:nvSpPr>
        <p:spPr>
          <a:xfrm rot="16200000">
            <a:off x="14800508" y="204834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356EA5-E1FB-5340-A177-77A67D64F3FE}"/>
              </a:ext>
            </a:extLst>
          </p:cNvPr>
          <p:cNvSpPr>
            <a:spLocks noChangeAspect="1"/>
          </p:cNvSpPr>
          <p:nvPr/>
        </p:nvSpPr>
        <p:spPr>
          <a:xfrm rot="16200000">
            <a:off x="14690910" y="2908321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356803-D5AB-834B-9EB9-0C4D6149A770}"/>
              </a:ext>
            </a:extLst>
          </p:cNvPr>
          <p:cNvSpPr>
            <a:spLocks noChangeAspect="1"/>
          </p:cNvSpPr>
          <p:nvPr/>
        </p:nvSpPr>
        <p:spPr>
          <a:xfrm rot="16200000">
            <a:off x="15486308" y="2564456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1B49EB-90BD-BA4B-B47C-F35DF2C7864F}"/>
              </a:ext>
            </a:extLst>
          </p:cNvPr>
          <p:cNvSpPr>
            <a:spLocks noChangeAspect="1"/>
          </p:cNvSpPr>
          <p:nvPr/>
        </p:nvSpPr>
        <p:spPr>
          <a:xfrm rot="16200000">
            <a:off x="15370849" y="338754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3ACC02-C82E-674B-9ECD-3FAEBE979D39}"/>
              </a:ext>
            </a:extLst>
          </p:cNvPr>
          <p:cNvSpPr>
            <a:spLocks noChangeAspect="1"/>
          </p:cNvSpPr>
          <p:nvPr/>
        </p:nvSpPr>
        <p:spPr>
          <a:xfrm rot="16200000">
            <a:off x="15938063" y="265528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294718-2261-EE4B-90F8-2024CCE9E392}"/>
              </a:ext>
            </a:extLst>
          </p:cNvPr>
          <p:cNvSpPr>
            <a:spLocks noChangeAspect="1"/>
          </p:cNvSpPr>
          <p:nvPr/>
        </p:nvSpPr>
        <p:spPr>
          <a:xfrm rot="16200000">
            <a:off x="14918444" y="3312654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C2D7EB-DD88-9643-96EC-A3E420E9B52E}"/>
              </a:ext>
            </a:extLst>
          </p:cNvPr>
          <p:cNvSpPr>
            <a:spLocks noChangeAspect="1"/>
          </p:cNvSpPr>
          <p:nvPr/>
        </p:nvSpPr>
        <p:spPr>
          <a:xfrm>
            <a:off x="13496803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0327A6-B1C2-814C-B74E-EFC7DA7F5EF7}"/>
              </a:ext>
            </a:extLst>
          </p:cNvPr>
          <p:cNvSpPr>
            <a:spLocks noChangeAspect="1"/>
          </p:cNvSpPr>
          <p:nvPr/>
        </p:nvSpPr>
        <p:spPr>
          <a:xfrm>
            <a:off x="13397033" y="230742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46393-BF58-8449-839F-B68607027B9D}"/>
              </a:ext>
            </a:extLst>
          </p:cNvPr>
          <p:cNvSpPr>
            <a:spLocks noChangeAspect="1"/>
          </p:cNvSpPr>
          <p:nvPr/>
        </p:nvSpPr>
        <p:spPr>
          <a:xfrm>
            <a:off x="13553199" y="350569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530656-BDA9-8A49-98C6-2B2A0A50EE5B}"/>
              </a:ext>
            </a:extLst>
          </p:cNvPr>
          <p:cNvSpPr>
            <a:spLocks noChangeAspect="1"/>
          </p:cNvSpPr>
          <p:nvPr/>
        </p:nvSpPr>
        <p:spPr>
          <a:xfrm>
            <a:off x="11321681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0AF582-9F57-F44D-8A0C-04F6B2AABD70}"/>
              </a:ext>
            </a:extLst>
          </p:cNvPr>
          <p:cNvSpPr>
            <a:spLocks noChangeAspect="1"/>
          </p:cNvSpPr>
          <p:nvPr/>
        </p:nvSpPr>
        <p:spPr>
          <a:xfrm>
            <a:off x="11289562" y="3615373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124BA39-F473-D441-9F86-AB1F603AE80E}"/>
              </a:ext>
            </a:extLst>
          </p:cNvPr>
          <p:cNvSpPr>
            <a:spLocks noChangeAspect="1"/>
          </p:cNvSpPr>
          <p:nvPr/>
        </p:nvSpPr>
        <p:spPr>
          <a:xfrm>
            <a:off x="11739834" y="481693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800520-E61E-D849-80C3-44FAD291F500}"/>
              </a:ext>
            </a:extLst>
          </p:cNvPr>
          <p:cNvSpPr>
            <a:spLocks noChangeAspect="1"/>
          </p:cNvSpPr>
          <p:nvPr/>
        </p:nvSpPr>
        <p:spPr>
          <a:xfrm>
            <a:off x="11639316" y="862195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360DA6C-4C74-DC45-981D-0AA762270482}"/>
              </a:ext>
            </a:extLst>
          </p:cNvPr>
          <p:cNvSpPr>
            <a:spLocks noChangeAspect="1"/>
          </p:cNvSpPr>
          <p:nvPr/>
        </p:nvSpPr>
        <p:spPr>
          <a:xfrm>
            <a:off x="11227836" y="218652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8A360-5038-B445-961F-66BA696E9918}"/>
              </a:ext>
            </a:extLst>
          </p:cNvPr>
          <p:cNvSpPr txBox="1"/>
          <p:nvPr/>
        </p:nvSpPr>
        <p:spPr>
          <a:xfrm>
            <a:off x="14569860" y="235457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51D55-1772-8247-97FE-2869224827BB}"/>
              </a:ext>
            </a:extLst>
          </p:cNvPr>
          <p:cNvSpPr txBox="1"/>
          <p:nvPr/>
        </p:nvSpPr>
        <p:spPr>
          <a:xfrm>
            <a:off x="15053176" y="236004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2004C4-2EBC-084B-A3E0-7B94BA2687C0}"/>
              </a:ext>
            </a:extLst>
          </p:cNvPr>
          <p:cNvSpPr txBox="1"/>
          <p:nvPr/>
        </p:nvSpPr>
        <p:spPr>
          <a:xfrm>
            <a:off x="15377991" y="202022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B89489-56A2-3143-B5A3-0FA8798B5066}"/>
              </a:ext>
            </a:extLst>
          </p:cNvPr>
          <p:cNvSpPr txBox="1"/>
          <p:nvPr/>
        </p:nvSpPr>
        <p:spPr>
          <a:xfrm>
            <a:off x="15835191" y="213782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DEACB1-571B-BF43-9278-A118AC08B524}"/>
              </a:ext>
            </a:extLst>
          </p:cNvPr>
          <p:cNvSpPr txBox="1"/>
          <p:nvPr/>
        </p:nvSpPr>
        <p:spPr>
          <a:xfrm>
            <a:off x="15639022" y="291093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E783E1-71B3-A240-91DA-B79EC597DF89}"/>
              </a:ext>
            </a:extLst>
          </p:cNvPr>
          <p:cNvSpPr txBox="1"/>
          <p:nvPr/>
        </p:nvSpPr>
        <p:spPr>
          <a:xfrm>
            <a:off x="15391799" y="329776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FD2D0B-3FEA-2849-919B-4FE1C0E9CB87}"/>
              </a:ext>
            </a:extLst>
          </p:cNvPr>
          <p:cNvCxnSpPr>
            <a:cxnSpLocks/>
          </p:cNvCxnSpPr>
          <p:nvPr/>
        </p:nvCxnSpPr>
        <p:spPr>
          <a:xfrm flipH="1">
            <a:off x="9474216" y="3015192"/>
            <a:ext cx="14630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A2B0C5-8114-4A40-B243-8A8A8908D1AB}"/>
              </a:ext>
            </a:extLst>
          </p:cNvPr>
          <p:cNvSpPr/>
          <p:nvPr/>
        </p:nvSpPr>
        <p:spPr>
          <a:xfrm>
            <a:off x="3129657" y="3330536"/>
            <a:ext cx="3380037" cy="629392"/>
          </a:xfrm>
          <a:prstGeom prst="rect">
            <a:avLst/>
          </a:prstGeom>
          <a:solidFill>
            <a:srgbClr val="F14124">
              <a:alpha val="74118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9CB0D-3445-5546-B091-5902259FB1ED}"/>
              </a:ext>
            </a:extLst>
          </p:cNvPr>
          <p:cNvSpPr/>
          <p:nvPr/>
        </p:nvSpPr>
        <p:spPr>
          <a:xfrm>
            <a:off x="6596190" y="3330536"/>
            <a:ext cx="5201370" cy="629392"/>
          </a:xfrm>
          <a:prstGeom prst="rect">
            <a:avLst/>
          </a:prstGeom>
          <a:solidFill>
            <a:srgbClr val="F14124">
              <a:alpha val="89804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C4F9-3991-8A4B-9A0F-60F908F5A1A6}"/>
              </a:ext>
            </a:extLst>
          </p:cNvPr>
          <p:cNvSpPr/>
          <p:nvPr/>
        </p:nvSpPr>
        <p:spPr>
          <a:xfrm>
            <a:off x="297128" y="3330536"/>
            <a:ext cx="2737869" cy="629392"/>
          </a:xfrm>
          <a:prstGeom prst="rect">
            <a:avLst/>
          </a:prstGeom>
          <a:solidFill>
            <a:srgbClr val="F14124">
              <a:alpha val="50980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ED0E0-E793-C146-A2DC-578E9B4BC6BE}"/>
              </a:ext>
            </a:extLst>
          </p:cNvPr>
          <p:cNvSpPr txBox="1"/>
          <p:nvPr/>
        </p:nvSpPr>
        <p:spPr>
          <a:xfrm>
            <a:off x="697012" y="3414223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NTD (51%)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1109F-1578-034C-BEFC-D09F867743AD}"/>
              </a:ext>
            </a:extLst>
          </p:cNvPr>
          <p:cNvSpPr txBox="1"/>
          <p:nvPr/>
        </p:nvSpPr>
        <p:spPr>
          <a:xfrm>
            <a:off x="3811973" y="3411802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RBD (74%)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4911C-6558-0345-A4A1-2F59F34AC476}"/>
              </a:ext>
            </a:extLst>
          </p:cNvPr>
          <p:cNvSpPr txBox="1"/>
          <p:nvPr/>
        </p:nvSpPr>
        <p:spPr>
          <a:xfrm>
            <a:off x="7749367" y="3429002"/>
            <a:ext cx="2895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S2 Domain (90%)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C56AC75-7F5F-284A-BAD7-8CB7637A4841}"/>
              </a:ext>
            </a:extLst>
          </p:cNvPr>
          <p:cNvSpPr/>
          <p:nvPr/>
        </p:nvSpPr>
        <p:spPr>
          <a:xfrm rot="5400000">
            <a:off x="3248712" y="1218810"/>
            <a:ext cx="309396" cy="6212568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3EF22-1D62-7845-9BC1-7C11A42F7FFF}"/>
              </a:ext>
            </a:extLst>
          </p:cNvPr>
          <p:cNvSpPr txBox="1"/>
          <p:nvPr/>
        </p:nvSpPr>
        <p:spPr>
          <a:xfrm>
            <a:off x="1945854" y="4558303"/>
            <a:ext cx="291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latin typeface="Optima" panose="02000503060000020004" pitchFamily="2" charset="0"/>
              </a:rPr>
              <a:t>S1 Domain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80DA8-0E82-8045-8503-D806A7ED596C}"/>
              </a:ext>
            </a:extLst>
          </p:cNvPr>
          <p:cNvSpPr txBox="1"/>
          <p:nvPr/>
        </p:nvSpPr>
        <p:spPr>
          <a:xfrm>
            <a:off x="6175498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667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1D8E7-4F47-494A-B104-A6543030B418}"/>
              </a:ext>
            </a:extLst>
          </p:cNvPr>
          <p:cNvSpPr txBox="1"/>
          <p:nvPr/>
        </p:nvSpPr>
        <p:spPr>
          <a:xfrm>
            <a:off x="11403120" y="2987224"/>
            <a:ext cx="788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1,281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9946B-9092-6A42-ACDA-AB7BD9807D85}"/>
              </a:ext>
            </a:extLst>
          </p:cNvPr>
          <p:cNvSpPr txBox="1"/>
          <p:nvPr/>
        </p:nvSpPr>
        <p:spPr>
          <a:xfrm>
            <a:off x="-55429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</a:t>
            </a:r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005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6" y="3037109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60" y="3037109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9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7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2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71" y="1197430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90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7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7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2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21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2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3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3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8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6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6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11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7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4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4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9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572112" y="1068956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248417" y="384766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798CD3-4BD1-2B42-ADC5-15136B200F37}"/>
              </a:ext>
            </a:extLst>
          </p:cNvPr>
          <p:cNvGrpSpPr/>
          <p:nvPr/>
        </p:nvGrpSpPr>
        <p:grpSpPr>
          <a:xfrm>
            <a:off x="1572112" y="4124697"/>
            <a:ext cx="3828411" cy="3330243"/>
            <a:chOff x="1154019" y="4587806"/>
            <a:chExt cx="3828411" cy="333024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FDDB83C-01BA-544B-91B7-3E6CE1310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08A70AC-318B-2F4E-8A9A-249373AA4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6931E03-1BDC-9D47-A702-7FFE29771F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17566B4-AB3B-9841-A74C-24EC8FCC66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97F108-A222-C545-A7AD-B0B5F0AAA05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3F21C4-2402-2E4C-99C6-06BD1B64235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2715903" y="5847190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31015ED-1700-1444-8E18-3E2943AFB3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8777" y="626324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0AF1C81-507D-014A-9F66-769B649B0D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9988" y="608472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651C119-C487-7C4D-B77B-DBEDAAA0DD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4272" y="671391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9973839-BF3D-0941-AD55-7D7B288E1B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268" y="755228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E14222-08B5-4A42-9EB4-97A0933CDB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9068" y="689679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DDE99BE-3261-CA47-91C3-E2470F098F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6469" y="737619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E8C9FF-BF4B-7F40-844A-AAB3517CF5D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320479" y="6312381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6C6D732-8AD2-A64E-BCF1-81B8BAEB8351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0499" y="6432327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282F536-BE63-B34D-BA3A-98974003673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354272" y="7133103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EA9D623-1909-5C42-9EE0-E5178696D7E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3884645" y="7262557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E717985-8339-C84B-A6CD-2FA3F196CFA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278407" y="7247933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9A6E754-EBCF-C844-87E5-BCDE7EE65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74FA2C3-8D47-9C4F-92E4-040232FE7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23C1B1A-D2A5-194C-82B8-6B1A68C8E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CC42CBD-CBED-B443-9D2C-B0876C0EB3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3929" y="4849063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D06E1C1-2EE4-A842-B026-E2AEC2153A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2386" y="46747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D8C5704-3780-3447-95B0-C4DEF2ADCC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6670" y="530391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529C584-55E1-BF48-B8EE-D037CFC16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8666" y="614228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1E8CFEB-B2A8-C540-9CC6-F84FEDF98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1466" y="548679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E96B2DA-4FB9-794B-9082-45BEF1D834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867" y="596619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8858B67-323E-DB43-A8E4-B74DE943F6A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849406-2E3C-0147-89A0-F7095341F3B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9F5719-6290-E84B-8F2C-09B2161AA22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785740" y="5214823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BDDDE65-8C13-8948-A884-E24537CD73B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82877" y="490237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D38B1A-2892-414F-BC9D-C771C470A56F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402897" y="502232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D52504B-A926-694C-9C32-9A7E0D08DE0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16672" y="572310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E05506-079B-3640-918F-2E18C91AE9C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7043" y="585255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B18545-D9D2-5A47-BF4B-498A45C3978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40805" y="583793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D0E718-67FC-064D-876C-88DEFF4AB76E}"/>
              </a:ext>
            </a:extLst>
          </p:cNvPr>
          <p:cNvGrpSpPr/>
          <p:nvPr/>
        </p:nvGrpSpPr>
        <p:grpSpPr>
          <a:xfrm>
            <a:off x="6117218" y="4124697"/>
            <a:ext cx="3828411" cy="3330243"/>
            <a:chOff x="6843812" y="4591645"/>
            <a:chExt cx="3828411" cy="333024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64609CE-9452-FB44-B626-94B1F5AE8C4B}"/>
                </a:ext>
              </a:extLst>
            </p:cNvPr>
            <p:cNvGrpSpPr/>
            <p:nvPr/>
          </p:nvGrpSpPr>
          <p:grpSpPr>
            <a:xfrm>
              <a:off x="6843812" y="5296644"/>
              <a:ext cx="3828411" cy="1920240"/>
              <a:chOff x="2508069" y="1197428"/>
              <a:chExt cx="3828411" cy="192024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9D881DB-99A2-454D-BEFD-74846DF8DD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654C6B8-38B3-1C40-A31F-6194D0E7A2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B93E2D03-6D5B-CB4D-8A31-6E1A9BCB7D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A5074839-7C81-A14E-8A32-1AEA4C95A3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97979" y="1458685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4DAB69E-4890-F345-8610-A6B4F33462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436" y="12843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66A2E10-CCAB-7C4A-B3F0-1656522D3D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70720" y="191353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E9A7E11-D0B0-2F4E-A84E-133A9A7D84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2716" y="275190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802627-0803-7E42-8B7B-AB5E235986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75516" y="209641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CB0DAE6-9614-0C4F-A071-2F0A9DA5FA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32917" y="257581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9ECE70F-FFF8-B345-A383-544BFD52872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EB4D0C1-ED04-B949-A773-DE0A31211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1469F47-42DA-094A-A587-C4545CD17D8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139788" y="1824445"/>
                <a:ext cx="358727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5689561-6D7D-0347-A269-95CC54E72F7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936925" y="1512000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CBC066-B9C9-E344-857F-EEB70EDA788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756945" y="1631946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99B32AC-D393-8541-8013-92CF276022A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970720" y="2332722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FF28CC0-52BC-B24B-BEB8-059FCFCE4A1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501093" y="2462176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EDDE8F5-0F21-6C43-A7CC-0BC9B1A27F5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894855" y="2447552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6787F62-89E9-F347-A45A-C2934F22DE20}"/>
                </a:ext>
              </a:extLst>
            </p:cNvPr>
            <p:cNvGrpSpPr/>
            <p:nvPr/>
          </p:nvGrpSpPr>
          <p:grpSpPr>
            <a:xfrm>
              <a:off x="6975011" y="4591645"/>
              <a:ext cx="3566013" cy="3330243"/>
              <a:chOff x="2508069" y="1197428"/>
              <a:chExt cx="3566013" cy="3330243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C231321-5B91-6A4E-B767-0D2F5368B0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FDD50EC-1F77-374C-9CFF-FA34045BCF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C1729A8-8152-6645-9861-C9C77E8EA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F885ACF-BDB4-A441-83A1-07553E5EB27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9885E5D-BCC8-634E-BC03-4EA01B6C98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07BED2F-F201-C441-9F4C-CAA7202DD5B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4069953" y="2456812"/>
                <a:ext cx="200566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EEDBDCB-BBF5-4747-ACB9-750383F8E8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22827" y="2872870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901B06C-28AA-B94D-9407-8F15E6A4F7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64038" y="269434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137BC25-8AD6-1F4D-B74D-466872F15C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8322" y="332353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47CD982-AF59-E445-9FFF-045B2C8CD2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0318" y="4161911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6F3EF97-5B40-2D40-8494-3C124B53F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3118" y="350641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729CBAF-C500-8E48-B59D-D8C965FAD4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70519" y="398581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40304A4-EB85-5F45-A354-51FE0C96D48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74527" y="2922003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52A772E-D6B7-984E-9FCA-6746B6CCEDA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494547" y="3041949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968DE28-4FBE-AD4D-9699-7765BB06DA0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708322" y="3742725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5DBD98E-EE64-5944-97F5-2F3C6BDA186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238695" y="3872179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E398170-AD5F-9648-8BA4-F34E80CAEE8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32457" y="3857555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30" y="3327383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400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5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201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30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7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200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90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2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2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5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7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5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5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4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E52B4F0-D8E8-6C4B-85B6-5126F8D08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97838"/>
              </p:ext>
            </p:extLst>
          </p:nvPr>
        </p:nvGraphicFramePr>
        <p:xfrm>
          <a:off x="2884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5" name="Table 15">
            <a:extLst>
              <a:ext uri="{FF2B5EF4-FFF2-40B4-BE49-F238E27FC236}">
                <a16:creationId xmlns:a16="http://schemas.microsoft.com/office/drawing/2014/main" id="{38DCE0B8-BCAA-364F-AE5C-037EA0F18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26944"/>
              </p:ext>
            </p:extLst>
          </p:nvPr>
        </p:nvGraphicFramePr>
        <p:xfrm>
          <a:off x="5170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6" name="Table 15">
            <a:extLst>
              <a:ext uri="{FF2B5EF4-FFF2-40B4-BE49-F238E27FC236}">
                <a16:creationId xmlns:a16="http://schemas.microsoft.com/office/drawing/2014/main" id="{7F001F83-1C3D-DF4C-A51A-6C72350CF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55387"/>
              </p:ext>
            </p:extLst>
          </p:nvPr>
        </p:nvGraphicFramePr>
        <p:xfrm>
          <a:off x="598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1D126D6-3316-CF4E-8F7A-F1552BDAB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97607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57205787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47921251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1149320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5815778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21380494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0867364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80118998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7463172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99327237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2255706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8380964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4632407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15894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3371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92282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67622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70967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9553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15972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34261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61207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0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6855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970163"/>
                  </a:ext>
                </a:extLst>
              </a:tr>
            </a:tbl>
          </a:graphicData>
        </a:graphic>
      </p:graphicFrame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09DD2868-02BD-D143-87B6-8CC8EA6CA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6834"/>
              </p:ext>
            </p:extLst>
          </p:nvPr>
        </p:nvGraphicFramePr>
        <p:xfrm>
          <a:off x="2884281" y="4854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1" name="Table 15">
            <a:extLst>
              <a:ext uri="{FF2B5EF4-FFF2-40B4-BE49-F238E27FC236}">
                <a16:creationId xmlns:a16="http://schemas.microsoft.com/office/drawing/2014/main" id="{BF8EE745-FA63-CD4F-AD9A-FD170E5B7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89893"/>
              </p:ext>
            </p:extLst>
          </p:nvPr>
        </p:nvGraphicFramePr>
        <p:xfrm>
          <a:off x="2884281" y="282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24F1C1C-CDAD-F141-99EE-FAD1DF2DB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62024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7837291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04638146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45064680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472568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06673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803482"/>
                  </a:ext>
                </a:extLst>
              </a:tr>
            </a:tbl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6C02FD-7E04-4C4E-B75C-9EB3A76BEA2F}"/>
              </a:ext>
            </a:extLst>
          </p:cNvPr>
          <p:cNvCxnSpPr>
            <a:cxnSpLocks/>
          </p:cNvCxnSpPr>
          <p:nvPr/>
        </p:nvCxnSpPr>
        <p:spPr>
          <a:xfrm>
            <a:off x="6927196" y="7222034"/>
            <a:ext cx="789414" cy="702405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7A9E5A-4AF5-384B-BB78-667B407A57F0}"/>
              </a:ext>
            </a:extLst>
          </p:cNvPr>
          <p:cNvCxnSpPr>
            <a:cxnSpLocks/>
          </p:cNvCxnSpPr>
          <p:nvPr/>
        </p:nvCxnSpPr>
        <p:spPr>
          <a:xfrm>
            <a:off x="7572833" y="6620256"/>
            <a:ext cx="7017810" cy="77445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DFE35F4E-FA67-EE4B-82A1-8C710CFD7C3E}"/>
              </a:ext>
            </a:extLst>
          </p:cNvPr>
          <p:cNvSpPr/>
          <p:nvPr/>
        </p:nvSpPr>
        <p:spPr>
          <a:xfrm>
            <a:off x="14957149" y="7525064"/>
            <a:ext cx="653127" cy="6948764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29D6E0-5BE9-F540-B24B-39F13EFC855F}"/>
              </a:ext>
            </a:extLst>
          </p:cNvPr>
          <p:cNvSpPr/>
          <p:nvPr/>
        </p:nvSpPr>
        <p:spPr>
          <a:xfrm>
            <a:off x="15703373" y="10645503"/>
            <a:ext cx="21820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Optima" panose="02000503060000020004" pitchFamily="2" charset="0"/>
              </a:rPr>
              <a:t>0.25 mm</a:t>
            </a:r>
            <a:endParaRPr lang="en-US" sz="4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F454A1-3E5B-3A4C-8B85-97C855E7D893}"/>
              </a:ext>
            </a:extLst>
          </p:cNvPr>
          <p:cNvGrpSpPr/>
          <p:nvPr/>
        </p:nvGrpSpPr>
        <p:grpSpPr>
          <a:xfrm>
            <a:off x="7816136" y="7498222"/>
            <a:ext cx="6949440" cy="6949440"/>
            <a:chOff x="8079736" y="7378602"/>
            <a:chExt cx="6949440" cy="69494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E2F515-9319-A14F-BA79-12857B6C5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079"/>
            <a:stretch/>
          </p:blipFill>
          <p:spPr>
            <a:xfrm>
              <a:off x="8102787" y="7378602"/>
              <a:ext cx="6926389" cy="694876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6D72B7-FA24-D648-8F66-6896F0F748D9}"/>
                </a:ext>
              </a:extLst>
            </p:cNvPr>
            <p:cNvSpPr/>
            <p:nvPr/>
          </p:nvSpPr>
          <p:spPr>
            <a:xfrm>
              <a:off x="8079736" y="7378602"/>
              <a:ext cx="6949440" cy="694944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ight Brace 28">
            <a:extLst>
              <a:ext uri="{FF2B5EF4-FFF2-40B4-BE49-F238E27FC236}">
                <a16:creationId xmlns:a16="http://schemas.microsoft.com/office/drawing/2014/main" id="{B31D4F43-B41F-E141-A335-0BFDD611B878}"/>
              </a:ext>
            </a:extLst>
          </p:cNvPr>
          <p:cNvSpPr/>
          <p:nvPr/>
        </p:nvSpPr>
        <p:spPr>
          <a:xfrm rot="16200000">
            <a:off x="3710927" y="-3678218"/>
            <a:ext cx="653127" cy="6948764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12542F-F1F4-FB42-A9E6-E026A6D86164}"/>
              </a:ext>
            </a:extLst>
          </p:cNvPr>
          <p:cNvSpPr/>
          <p:nvPr/>
        </p:nvSpPr>
        <p:spPr>
          <a:xfrm>
            <a:off x="3344941" y="-1238286"/>
            <a:ext cx="14686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Optima" panose="02000503060000020004" pitchFamily="2" charset="0"/>
              </a:rPr>
              <a:t>3 mm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62827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4" y="1490496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6" y="617248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71" y="2598913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8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8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40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2" y="2285000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401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3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2" y="1807781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3" y="2795755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41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3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3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2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CAE5F4-9AFE-0A49-BFB7-57F103453CBA}"/>
              </a:ext>
            </a:extLst>
          </p:cNvPr>
          <p:cNvSpPr/>
          <p:nvPr/>
        </p:nvSpPr>
        <p:spPr>
          <a:xfrm>
            <a:off x="1514475" y="933990"/>
            <a:ext cx="9163050" cy="58102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360072-064D-DF42-A497-D47B5E798DDC}"/>
              </a:ext>
            </a:extLst>
          </p:cNvPr>
          <p:cNvSpPr>
            <a:spLocks noChangeAspect="1"/>
          </p:cNvSpPr>
          <p:nvPr/>
        </p:nvSpPr>
        <p:spPr>
          <a:xfrm>
            <a:off x="3661295" y="3345039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DAB5E2-B5E5-3D47-AB74-B4E09D1FB9F5}"/>
              </a:ext>
            </a:extLst>
          </p:cNvPr>
          <p:cNvSpPr>
            <a:spLocks noChangeAspect="1"/>
          </p:cNvSpPr>
          <p:nvPr/>
        </p:nvSpPr>
        <p:spPr>
          <a:xfrm>
            <a:off x="5393496" y="2494023"/>
            <a:ext cx="274320" cy="274320"/>
          </a:xfrm>
          <a:prstGeom prst="ellipse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CC121C-28CA-BA4C-96D7-B8E853177847}"/>
              </a:ext>
            </a:extLst>
          </p:cNvPr>
          <p:cNvSpPr>
            <a:spLocks noChangeAspect="1"/>
          </p:cNvSpPr>
          <p:nvPr/>
        </p:nvSpPr>
        <p:spPr>
          <a:xfrm>
            <a:off x="5188629" y="4685613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72C4F75-A874-2A43-BDB5-95308993688E}"/>
              </a:ext>
            </a:extLst>
          </p:cNvPr>
          <p:cNvSpPr>
            <a:spLocks noChangeAspect="1"/>
          </p:cNvSpPr>
          <p:nvPr/>
        </p:nvSpPr>
        <p:spPr>
          <a:xfrm>
            <a:off x="6727119" y="5513145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763D83-3498-E64C-9199-E9004E7044ED}"/>
              </a:ext>
            </a:extLst>
          </p:cNvPr>
          <p:cNvSpPr>
            <a:spLocks noChangeAspect="1"/>
          </p:cNvSpPr>
          <p:nvPr/>
        </p:nvSpPr>
        <p:spPr>
          <a:xfrm>
            <a:off x="7728560" y="3298358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B1DF40-D478-A44E-AB92-05747CB60DD4}"/>
              </a:ext>
            </a:extLst>
          </p:cNvPr>
          <p:cNvSpPr>
            <a:spLocks noChangeAspect="1"/>
          </p:cNvSpPr>
          <p:nvPr/>
        </p:nvSpPr>
        <p:spPr>
          <a:xfrm>
            <a:off x="8761331" y="4828871"/>
            <a:ext cx="274320" cy="27432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8CF172-5BCD-5245-AC2A-E89480816ABD}"/>
              </a:ext>
            </a:extLst>
          </p:cNvPr>
          <p:cNvCxnSpPr>
            <a:cxnSpLocks/>
          </p:cNvCxnSpPr>
          <p:nvPr/>
        </p:nvCxnSpPr>
        <p:spPr>
          <a:xfrm flipH="1">
            <a:off x="3577085" y="1646914"/>
            <a:ext cx="398704" cy="50289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387AEA8-5CDD-944B-A13A-A76C802B1D6E}"/>
              </a:ext>
            </a:extLst>
          </p:cNvPr>
          <p:cNvSpPr>
            <a:spLocks noChangeAspect="1"/>
          </p:cNvSpPr>
          <p:nvPr/>
        </p:nvSpPr>
        <p:spPr>
          <a:xfrm>
            <a:off x="3374038" y="2074426"/>
            <a:ext cx="274320" cy="274320"/>
          </a:xfrm>
          <a:prstGeom prst="ellipse">
            <a:avLst/>
          </a:prstGeom>
          <a:solidFill>
            <a:schemeClr val="accent5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F49820-9922-6545-9912-FEF2EAD50CBD}"/>
              </a:ext>
            </a:extLst>
          </p:cNvPr>
          <p:cNvCxnSpPr>
            <a:cxnSpLocks/>
          </p:cNvCxnSpPr>
          <p:nvPr/>
        </p:nvCxnSpPr>
        <p:spPr>
          <a:xfrm flipH="1">
            <a:off x="3917328" y="3029339"/>
            <a:ext cx="269380" cy="31570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77B2EC2-05B9-3442-ACF4-68381EB3A4C2}"/>
              </a:ext>
            </a:extLst>
          </p:cNvPr>
          <p:cNvSpPr>
            <a:spLocks noChangeAspect="1"/>
          </p:cNvSpPr>
          <p:nvPr/>
        </p:nvSpPr>
        <p:spPr>
          <a:xfrm>
            <a:off x="4334079" y="2558315"/>
            <a:ext cx="274320" cy="2743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CF202B-B29A-504A-8C18-6BB85B7B5281}"/>
              </a:ext>
            </a:extLst>
          </p:cNvPr>
          <p:cNvCxnSpPr>
            <a:cxnSpLocks/>
          </p:cNvCxnSpPr>
          <p:nvPr/>
        </p:nvCxnSpPr>
        <p:spPr>
          <a:xfrm flipH="1">
            <a:off x="5427706" y="4471941"/>
            <a:ext cx="144605" cy="190375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D229296-E016-3D4C-95A3-49FD49F75D08}"/>
              </a:ext>
            </a:extLst>
          </p:cNvPr>
          <p:cNvSpPr>
            <a:spLocks noChangeAspect="1"/>
          </p:cNvSpPr>
          <p:nvPr/>
        </p:nvSpPr>
        <p:spPr>
          <a:xfrm>
            <a:off x="5978753" y="3618327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1B7F5D-39CD-8C41-9160-B20E4E2517A3}"/>
              </a:ext>
            </a:extLst>
          </p:cNvPr>
          <p:cNvCxnSpPr>
            <a:cxnSpLocks/>
          </p:cNvCxnSpPr>
          <p:nvPr/>
        </p:nvCxnSpPr>
        <p:spPr>
          <a:xfrm flipH="1">
            <a:off x="4223257" y="2740323"/>
            <a:ext cx="221644" cy="25930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9A51CF-4235-4C4F-8915-75245250682A}"/>
              </a:ext>
            </a:extLst>
          </p:cNvPr>
          <p:cNvCxnSpPr>
            <a:cxnSpLocks/>
          </p:cNvCxnSpPr>
          <p:nvPr/>
        </p:nvCxnSpPr>
        <p:spPr>
          <a:xfrm flipH="1">
            <a:off x="5615218" y="3790690"/>
            <a:ext cx="457930" cy="62717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BD16DF-C597-024E-940C-8EBDEBD244D3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184958" y="3573558"/>
            <a:ext cx="579968" cy="73152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6A8B316-6F2B-E340-9768-DD3A58F8CF6A}"/>
              </a:ext>
            </a:extLst>
          </p:cNvPr>
          <p:cNvSpPr>
            <a:spLocks noChangeAspect="1"/>
          </p:cNvSpPr>
          <p:nvPr/>
        </p:nvSpPr>
        <p:spPr>
          <a:xfrm>
            <a:off x="7001439" y="4219034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038C2C-8DF2-4348-A1C0-07CFDAE0D2DE}"/>
              </a:ext>
            </a:extLst>
          </p:cNvPr>
          <p:cNvCxnSpPr>
            <a:cxnSpLocks/>
          </p:cNvCxnSpPr>
          <p:nvPr/>
        </p:nvCxnSpPr>
        <p:spPr>
          <a:xfrm flipH="1">
            <a:off x="5031898" y="2768343"/>
            <a:ext cx="398704" cy="50289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6BCA2AB7-AF21-ED4F-9E4C-20C17904D623}"/>
              </a:ext>
            </a:extLst>
          </p:cNvPr>
          <p:cNvSpPr>
            <a:spLocks noChangeAspect="1"/>
          </p:cNvSpPr>
          <p:nvPr/>
        </p:nvSpPr>
        <p:spPr>
          <a:xfrm>
            <a:off x="4826510" y="3187189"/>
            <a:ext cx="274320" cy="2743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749149-C37C-DE4C-97C1-741433DF61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3843" y="5103191"/>
            <a:ext cx="217488" cy="27432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F1FAEAE-1851-9C42-9FF6-5662BF95F191}"/>
              </a:ext>
            </a:extLst>
          </p:cNvPr>
          <p:cNvSpPr>
            <a:spLocks noChangeAspect="1"/>
          </p:cNvSpPr>
          <p:nvPr/>
        </p:nvSpPr>
        <p:spPr>
          <a:xfrm>
            <a:off x="8387411" y="5252371"/>
            <a:ext cx="274320" cy="27432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292D6F-D671-A44F-A702-13B773E182E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8975" y="5323397"/>
            <a:ext cx="156047" cy="18288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BA4623-AAFD-9548-A1D5-DC9CE792C46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180742" y="4902023"/>
            <a:ext cx="312635" cy="36576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C7B28DF-EA7C-534B-B92C-C940BFEC0FB9}"/>
              </a:ext>
            </a:extLst>
          </p:cNvPr>
          <p:cNvSpPr>
            <a:spLocks noChangeAspect="1"/>
          </p:cNvSpPr>
          <p:nvPr/>
        </p:nvSpPr>
        <p:spPr>
          <a:xfrm>
            <a:off x="7405655" y="4691711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DB4239-2F39-9C41-9F51-8C7B68B89C56}"/>
              </a:ext>
            </a:extLst>
          </p:cNvPr>
          <p:cNvSpPr>
            <a:spLocks noChangeAspect="1"/>
          </p:cNvSpPr>
          <p:nvPr/>
        </p:nvSpPr>
        <p:spPr>
          <a:xfrm>
            <a:off x="3935615" y="1381643"/>
            <a:ext cx="274320" cy="274320"/>
          </a:xfrm>
          <a:prstGeom prst="ellipse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361B5-782E-804A-B06B-60C0C4E90673}"/>
              </a:ext>
            </a:extLst>
          </p:cNvPr>
          <p:cNvCxnSpPr>
            <a:cxnSpLocks/>
          </p:cNvCxnSpPr>
          <p:nvPr/>
        </p:nvCxnSpPr>
        <p:spPr>
          <a:xfrm>
            <a:off x="3434393" y="2348746"/>
            <a:ext cx="5109450" cy="2903625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402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CAE5F4-9AFE-0A49-BFB7-57F103453CBA}"/>
              </a:ext>
            </a:extLst>
          </p:cNvPr>
          <p:cNvSpPr/>
          <p:nvPr/>
        </p:nvSpPr>
        <p:spPr>
          <a:xfrm flipV="1">
            <a:off x="1514475" y="1761067"/>
            <a:ext cx="9163050" cy="38608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387AEA8-5CDD-944B-A13A-A76C802B1D6E}"/>
              </a:ext>
            </a:extLst>
          </p:cNvPr>
          <p:cNvSpPr>
            <a:spLocks noChangeAspect="1"/>
          </p:cNvSpPr>
          <p:nvPr/>
        </p:nvSpPr>
        <p:spPr>
          <a:xfrm>
            <a:off x="1765371" y="3454401"/>
            <a:ext cx="274320" cy="274320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77B2EC2-05B9-3442-ACF4-68381EB3A4C2}"/>
              </a:ext>
            </a:extLst>
          </p:cNvPr>
          <p:cNvSpPr>
            <a:spLocks noChangeAspect="1"/>
          </p:cNvSpPr>
          <p:nvPr/>
        </p:nvSpPr>
        <p:spPr>
          <a:xfrm>
            <a:off x="2708479" y="3362636"/>
            <a:ext cx="274320" cy="2743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D229296-E016-3D4C-95A3-49FD49F75D08}"/>
              </a:ext>
            </a:extLst>
          </p:cNvPr>
          <p:cNvSpPr>
            <a:spLocks noChangeAspect="1"/>
          </p:cNvSpPr>
          <p:nvPr/>
        </p:nvSpPr>
        <p:spPr>
          <a:xfrm>
            <a:off x="5335287" y="3500120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A8B316-6F2B-E340-9768-DD3A58F8CF6A}"/>
              </a:ext>
            </a:extLst>
          </p:cNvPr>
          <p:cNvSpPr>
            <a:spLocks noChangeAspect="1"/>
          </p:cNvSpPr>
          <p:nvPr/>
        </p:nvSpPr>
        <p:spPr>
          <a:xfrm>
            <a:off x="6950639" y="3488267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CA2AB7-AF21-ED4F-9E4C-20C17904D623}"/>
              </a:ext>
            </a:extLst>
          </p:cNvPr>
          <p:cNvSpPr>
            <a:spLocks noChangeAspect="1"/>
          </p:cNvSpPr>
          <p:nvPr/>
        </p:nvSpPr>
        <p:spPr>
          <a:xfrm>
            <a:off x="3846987" y="3933197"/>
            <a:ext cx="274320" cy="2743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F1FAEAE-1851-9C42-9FF6-5662BF95F191}"/>
              </a:ext>
            </a:extLst>
          </p:cNvPr>
          <p:cNvSpPr>
            <a:spLocks noChangeAspect="1"/>
          </p:cNvSpPr>
          <p:nvPr/>
        </p:nvSpPr>
        <p:spPr>
          <a:xfrm>
            <a:off x="9826744" y="4237064"/>
            <a:ext cx="274320" cy="27432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C7B28DF-EA7C-534B-B92C-C940BFEC0FB9}"/>
              </a:ext>
            </a:extLst>
          </p:cNvPr>
          <p:cNvSpPr>
            <a:spLocks noChangeAspect="1"/>
          </p:cNvSpPr>
          <p:nvPr/>
        </p:nvSpPr>
        <p:spPr>
          <a:xfrm>
            <a:off x="7769990" y="4056294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1519A71-4D81-CC45-9D78-96CF2BC90902}"/>
              </a:ext>
            </a:extLst>
          </p:cNvPr>
          <p:cNvCxnSpPr>
            <a:cxnSpLocks/>
          </p:cNvCxnSpPr>
          <p:nvPr/>
        </p:nvCxnSpPr>
        <p:spPr>
          <a:xfrm>
            <a:off x="1514475" y="3837422"/>
            <a:ext cx="9163050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19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41D80-92C6-6442-8188-FC3884A42745}"/>
              </a:ext>
            </a:extLst>
          </p:cNvPr>
          <p:cNvSpPr txBox="1"/>
          <p:nvPr/>
        </p:nvSpPr>
        <p:spPr>
          <a:xfrm>
            <a:off x="7458534" y="265977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2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endParaRPr lang="en-US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4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E2047-2304-B84A-B06A-3C71E4C15489}"/>
              </a:ext>
            </a:extLst>
          </p:cNvPr>
          <p:cNvSpPr txBox="1"/>
          <p:nvPr/>
        </p:nvSpPr>
        <p:spPr>
          <a:xfrm>
            <a:off x="7332813" y="2671042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l-GR" dirty="0">
                <a:latin typeface="Optima" panose="02000503060000020004" pitchFamily="2" charset="0"/>
              </a:rPr>
              <a:t>θ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4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87590" y="2312909"/>
            <a:ext cx="24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f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13651" y="2535283"/>
            <a:ext cx="199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4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8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CC9758-A84A-EC41-BDC5-B5BBE2F00497}"/>
              </a:ext>
            </a:extLst>
          </p:cNvPr>
          <p:cNvSpPr txBox="1"/>
          <p:nvPr/>
        </p:nvSpPr>
        <p:spPr>
          <a:xfrm>
            <a:off x="6090320" y="617220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6B768-E926-6D4F-8A5C-B5284619BF53}"/>
              </a:ext>
            </a:extLst>
          </p:cNvPr>
          <p:cNvSpPr txBox="1"/>
          <p:nvPr/>
        </p:nvSpPr>
        <p:spPr>
          <a:xfrm>
            <a:off x="430699" y="3069581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f</a:t>
            </a:r>
            <a:r>
              <a:rPr lang="en-US" sz="2400" dirty="0">
                <a:latin typeface="Optima" panose="02000503060000020004" pitchFamily="2" charset="0"/>
              </a:rPr>
              <a:t>(</a:t>
            </a:r>
            <a:r>
              <a:rPr lang="en-US" sz="2400" i="1" dirty="0">
                <a:latin typeface="Optima" panose="02000503060000020004" pitchFamily="2" charset="0"/>
              </a:rPr>
              <a:t>x</a:t>
            </a:r>
            <a:r>
              <a:rPr lang="en-US" sz="2400" dirty="0">
                <a:latin typeface="Optima" panose="02000503060000020004" pitchFamily="2" charset="0"/>
              </a:rPr>
              <a:t>) = 1/(1</a:t>
            </a:r>
            <a:r>
              <a:rPr lang="en-US" sz="2400" i="1" dirty="0">
                <a:latin typeface="Optima" panose="02000503060000020004" pitchFamily="2" charset="0"/>
              </a:rPr>
              <a:t>+e</a:t>
            </a:r>
            <a:r>
              <a:rPr lang="en-US" sz="2400" i="1" baseline="30000" dirty="0">
                <a:latin typeface="Optima" panose="02000503060000020004" pitchFamily="2" charset="0"/>
              </a:rPr>
              <a:t>–x </a:t>
            </a:r>
            <a:r>
              <a:rPr lang="en-US" sz="2400" dirty="0">
                <a:latin typeface="Optima" panose="02000503060000020004" pitchFamily="2" charset="0"/>
              </a:rPr>
              <a:t>)</a:t>
            </a:r>
            <a:endParaRPr lang="en-US" sz="2400" i="1" dirty="0">
              <a:latin typeface="Optima" panose="0200050306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C02D6-8DF7-814E-B1E0-B17A7AFF2BEA}"/>
              </a:ext>
            </a:extLst>
          </p:cNvPr>
          <p:cNvSpPr txBox="1"/>
          <p:nvPr/>
        </p:nvSpPr>
        <p:spPr>
          <a:xfrm>
            <a:off x="2676527" y="643760"/>
            <a:ext cx="29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4A69D-EE20-344F-9CFD-92DAD3C32AE4}"/>
              </a:ext>
            </a:extLst>
          </p:cNvPr>
          <p:cNvSpPr txBox="1"/>
          <p:nvPr/>
        </p:nvSpPr>
        <p:spPr>
          <a:xfrm>
            <a:off x="2590764" y="164749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A2059-9396-8846-B6E2-5E35FCCE5A7F}"/>
              </a:ext>
            </a:extLst>
          </p:cNvPr>
          <p:cNvSpPr txBox="1"/>
          <p:nvPr/>
        </p:nvSpPr>
        <p:spPr>
          <a:xfrm>
            <a:off x="2590764" y="264503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C9A88-4B3E-7D42-A7F9-C420C297EB29}"/>
              </a:ext>
            </a:extLst>
          </p:cNvPr>
          <p:cNvSpPr txBox="1"/>
          <p:nvPr/>
        </p:nvSpPr>
        <p:spPr>
          <a:xfrm>
            <a:off x="2590764" y="365307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CD311-3878-E84A-8206-FA7F8C216931}"/>
              </a:ext>
            </a:extLst>
          </p:cNvPr>
          <p:cNvSpPr txBox="1"/>
          <p:nvPr/>
        </p:nvSpPr>
        <p:spPr>
          <a:xfrm>
            <a:off x="2590764" y="466112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046E4-B348-C64D-85BE-A42C67CAEB9B}"/>
              </a:ext>
            </a:extLst>
          </p:cNvPr>
          <p:cNvSpPr txBox="1"/>
          <p:nvPr/>
        </p:nvSpPr>
        <p:spPr>
          <a:xfrm>
            <a:off x="2848207" y="586179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-6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4E80C-71BC-344F-8B67-3063153CCFA8}"/>
              </a:ext>
            </a:extLst>
          </p:cNvPr>
          <p:cNvSpPr txBox="1"/>
          <p:nvPr/>
        </p:nvSpPr>
        <p:spPr>
          <a:xfrm>
            <a:off x="3893988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1BFB2-B8E8-4E49-8284-DB7A8A5383A1}"/>
              </a:ext>
            </a:extLst>
          </p:cNvPr>
          <p:cNvSpPr txBox="1"/>
          <p:nvPr/>
        </p:nvSpPr>
        <p:spPr>
          <a:xfrm>
            <a:off x="4992155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38AAC-1C3F-FD49-ADE7-DAF19A64DF59}"/>
              </a:ext>
            </a:extLst>
          </p:cNvPr>
          <p:cNvSpPr txBox="1"/>
          <p:nvPr/>
        </p:nvSpPr>
        <p:spPr>
          <a:xfrm>
            <a:off x="60957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B5BC4-BF32-4F46-8306-4C4EDC800AA1}"/>
              </a:ext>
            </a:extLst>
          </p:cNvPr>
          <p:cNvSpPr txBox="1"/>
          <p:nvPr/>
        </p:nvSpPr>
        <p:spPr>
          <a:xfrm>
            <a:off x="717236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9D703-65D1-F14A-8597-8B316A0B67AC}"/>
              </a:ext>
            </a:extLst>
          </p:cNvPr>
          <p:cNvSpPr txBox="1"/>
          <p:nvPr/>
        </p:nvSpPr>
        <p:spPr>
          <a:xfrm>
            <a:off x="82280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CDAA4-8F78-3546-87D7-123F04656C0C}"/>
              </a:ext>
            </a:extLst>
          </p:cNvPr>
          <p:cNvSpPr txBox="1"/>
          <p:nvPr/>
        </p:nvSpPr>
        <p:spPr>
          <a:xfrm>
            <a:off x="9295929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6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4BDCD-A1A9-684D-88CD-B1BB4794C8B1}"/>
              </a:ext>
            </a:extLst>
          </p:cNvPr>
          <p:cNvSpPr txBox="1"/>
          <p:nvPr/>
        </p:nvSpPr>
        <p:spPr>
          <a:xfrm>
            <a:off x="2702417" y="566916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5C26FB7-F30C-3C4E-A7D4-0382C6364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8" t="5709" r="8688" b="9861"/>
          <a:stretch/>
        </p:blipFill>
        <p:spPr>
          <a:xfrm>
            <a:off x="2986090" y="685802"/>
            <a:ext cx="6529387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8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ABFAAC-9E85-D042-8116-62BE66397A67}"/>
              </a:ext>
            </a:extLst>
          </p:cNvPr>
          <p:cNvCxnSpPr>
            <a:cxnSpLocks/>
          </p:cNvCxnSpPr>
          <p:nvPr/>
        </p:nvCxnSpPr>
        <p:spPr>
          <a:xfrm flipV="1">
            <a:off x="5101233" y="1080145"/>
            <a:ext cx="0" cy="350098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85945A-DBC0-E84E-B32B-0E26904CCFC3}"/>
              </a:ext>
            </a:extLst>
          </p:cNvPr>
          <p:cNvCxnSpPr>
            <a:cxnSpLocks/>
          </p:cNvCxnSpPr>
          <p:nvPr/>
        </p:nvCxnSpPr>
        <p:spPr>
          <a:xfrm rot="5400000" flipV="1">
            <a:off x="5101233" y="1080145"/>
            <a:ext cx="0" cy="350098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AD930AD-15B5-8C4B-B1C3-8C578123F051}"/>
              </a:ext>
            </a:extLst>
          </p:cNvPr>
          <p:cNvSpPr/>
          <p:nvPr/>
        </p:nvSpPr>
        <p:spPr>
          <a:xfrm>
            <a:off x="4789929" y="213196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tima"/>
              </a:rPr>
              <a:t>1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286560-0AC1-224F-BF2D-9499BD3D3FF0}"/>
              </a:ext>
            </a:extLst>
          </p:cNvPr>
          <p:cNvCxnSpPr>
            <a:cxnSpLocks/>
          </p:cNvCxnSpPr>
          <p:nvPr/>
        </p:nvCxnSpPr>
        <p:spPr>
          <a:xfrm flipV="1">
            <a:off x="5100960" y="1133432"/>
            <a:ext cx="1450181" cy="1688441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071AAD-707C-5B42-B119-641B33FF0436}"/>
              </a:ext>
            </a:extLst>
          </p:cNvPr>
          <p:cNvCxnSpPr>
            <a:cxnSpLocks/>
          </p:cNvCxnSpPr>
          <p:nvPr/>
        </p:nvCxnSpPr>
        <p:spPr>
          <a:xfrm>
            <a:off x="3350741" y="2829699"/>
            <a:ext cx="1750219" cy="937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238652B-98EB-804D-BBF6-E771B4C96246}"/>
              </a:ext>
            </a:extLst>
          </p:cNvPr>
          <p:cNvSpPr txBox="1"/>
          <p:nvPr/>
        </p:nvSpPr>
        <p:spPr>
          <a:xfrm>
            <a:off x="6200781" y="294218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0371625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283602" y="4757266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71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80836" y="478908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err="1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i="1" baseline="-25000" dirty="0" err="1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660398" y="1744445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54391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8971827" y="2603395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851292" y="3875901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3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6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6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4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3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6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70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6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6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0A87BF9-C64E-4946-9171-F14537D3D1AE}"/>
              </a:ext>
            </a:extLst>
          </p:cNvPr>
          <p:cNvSpPr txBox="1"/>
          <p:nvPr/>
        </p:nvSpPr>
        <p:spPr>
          <a:xfrm>
            <a:off x="8653894" y="3031291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3B2CF2-0246-FD4E-B650-AC6E6D211974}"/>
              </a:ext>
            </a:extLst>
          </p:cNvPr>
          <p:cNvSpPr txBox="1"/>
          <p:nvPr/>
        </p:nvSpPr>
        <p:spPr>
          <a:xfrm>
            <a:off x="8660398" y="4277117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918A02-C9EA-7248-95E2-3A4E0393F4F6}"/>
              </a:ext>
            </a:extLst>
          </p:cNvPr>
          <p:cNvSpPr/>
          <p:nvPr/>
        </p:nvSpPr>
        <p:spPr>
          <a:xfrm>
            <a:off x="3924687" y="2054809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3E73D6-72C8-AF4D-9F1F-870055A019AC}"/>
              </a:ext>
            </a:extLst>
          </p:cNvPr>
          <p:cNvCxnSpPr>
            <a:cxnSpLocks noChangeAspect="1"/>
          </p:cNvCxnSpPr>
          <p:nvPr/>
        </p:nvCxnSpPr>
        <p:spPr>
          <a:xfrm>
            <a:off x="2725586" y="1663951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C488A8-7E97-524C-9C59-D36EA735F05D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725586" y="4798009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044B9-40CC-D840-B541-39ABD62AE1F4}"/>
              </a:ext>
            </a:extLst>
          </p:cNvPr>
          <p:cNvCxnSpPr>
            <a:cxnSpLocks/>
          </p:cNvCxnSpPr>
          <p:nvPr/>
        </p:nvCxnSpPr>
        <p:spPr>
          <a:xfrm flipV="1">
            <a:off x="2722936" y="2167615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F5F252-A3BB-074C-B585-BC28404C4D02}"/>
              </a:ext>
            </a:extLst>
          </p:cNvPr>
          <p:cNvCxnSpPr>
            <a:cxnSpLocks/>
          </p:cNvCxnSpPr>
          <p:nvPr/>
        </p:nvCxnSpPr>
        <p:spPr>
          <a:xfrm>
            <a:off x="2715979" y="1750253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4120E5-1F09-B940-95DE-E6A8138E2954}"/>
              </a:ext>
            </a:extLst>
          </p:cNvPr>
          <p:cNvSpPr txBox="1"/>
          <p:nvPr/>
        </p:nvSpPr>
        <p:spPr>
          <a:xfrm>
            <a:off x="7666609" y="5044257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0B705-EC3E-AE4A-BEF2-A7EE4EB495F3}"/>
              </a:ext>
            </a:extLst>
          </p:cNvPr>
          <p:cNvSpPr txBox="1"/>
          <p:nvPr/>
        </p:nvSpPr>
        <p:spPr>
          <a:xfrm>
            <a:off x="2151634" y="5472516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04B94F-2B63-CB40-B44B-39E153D1F112}"/>
              </a:ext>
            </a:extLst>
          </p:cNvPr>
          <p:cNvSpPr txBox="1"/>
          <p:nvPr/>
        </p:nvSpPr>
        <p:spPr>
          <a:xfrm>
            <a:off x="4491870" y="5036998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DD35A-72F6-A240-9390-A4D440EECC63}"/>
              </a:ext>
            </a:extLst>
          </p:cNvPr>
          <p:cNvSpPr txBox="1"/>
          <p:nvPr/>
        </p:nvSpPr>
        <p:spPr>
          <a:xfrm rot="5400000">
            <a:off x="2376365" y="288238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FD894C-3442-9144-9359-D52EC7126BA3}"/>
              </a:ext>
            </a:extLst>
          </p:cNvPr>
          <p:cNvSpPr/>
          <p:nvPr/>
        </p:nvSpPr>
        <p:spPr>
          <a:xfrm>
            <a:off x="2295643" y="150140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311232-38C9-1242-8627-EBB424A57938}"/>
              </a:ext>
            </a:extLst>
          </p:cNvPr>
          <p:cNvSpPr txBox="1"/>
          <p:nvPr/>
        </p:nvSpPr>
        <p:spPr>
          <a:xfrm>
            <a:off x="2305268" y="144780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6E57DD-6D25-E34D-BE0C-A5AFCCBBF54C}"/>
              </a:ext>
            </a:extLst>
          </p:cNvPr>
          <p:cNvSpPr/>
          <p:nvPr/>
        </p:nvSpPr>
        <p:spPr>
          <a:xfrm>
            <a:off x="2305268" y="5058139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782D02-3ABA-9241-A91D-65CA1B80B8CF}"/>
              </a:ext>
            </a:extLst>
          </p:cNvPr>
          <p:cNvSpPr txBox="1"/>
          <p:nvPr/>
        </p:nvSpPr>
        <p:spPr>
          <a:xfrm>
            <a:off x="2259382" y="4994914"/>
            <a:ext cx="487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r>
              <a:rPr lang="en-US" sz="2000" i="1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603F2A-9336-2E44-86EE-4D39888C93C9}"/>
              </a:ext>
            </a:extLst>
          </p:cNvPr>
          <p:cNvSpPr txBox="1"/>
          <p:nvPr/>
        </p:nvSpPr>
        <p:spPr>
          <a:xfrm rot="5400000">
            <a:off x="2376365" y="3628949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E2726B-7702-A34A-BD53-F95C54A54943}"/>
              </a:ext>
            </a:extLst>
          </p:cNvPr>
          <p:cNvSpPr txBox="1"/>
          <p:nvPr/>
        </p:nvSpPr>
        <p:spPr>
          <a:xfrm rot="5400000">
            <a:off x="2376365" y="437551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6B9245-7289-2045-9EFA-DFFBA05555E8}"/>
              </a:ext>
            </a:extLst>
          </p:cNvPr>
          <p:cNvSpPr/>
          <p:nvPr/>
        </p:nvSpPr>
        <p:spPr>
          <a:xfrm>
            <a:off x="7927832" y="45126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6094FD-2EE8-2F4A-9D20-3277EF8EE431}"/>
              </a:ext>
            </a:extLst>
          </p:cNvPr>
          <p:cNvSpPr txBox="1"/>
          <p:nvPr/>
        </p:nvSpPr>
        <p:spPr>
          <a:xfrm>
            <a:off x="7893344" y="4468200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F64415-5499-984C-B24C-97B47110CE87}"/>
              </a:ext>
            </a:extLst>
          </p:cNvPr>
          <p:cNvSpPr/>
          <p:nvPr/>
        </p:nvSpPr>
        <p:spPr>
          <a:xfrm>
            <a:off x="7927832" y="1970454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328208-B2FC-794C-8E71-CBB599F08633}"/>
              </a:ext>
            </a:extLst>
          </p:cNvPr>
          <p:cNvSpPr txBox="1"/>
          <p:nvPr/>
        </p:nvSpPr>
        <p:spPr>
          <a:xfrm>
            <a:off x="7893344" y="1925994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EC2CC0-8397-2C49-8E3C-02FDC7B84C51}"/>
              </a:ext>
            </a:extLst>
          </p:cNvPr>
          <p:cNvSpPr/>
          <p:nvPr/>
        </p:nvSpPr>
        <p:spPr>
          <a:xfrm>
            <a:off x="7925860" y="3276589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C93BB7-CB34-794E-8B26-F39C436C3143}"/>
              </a:ext>
            </a:extLst>
          </p:cNvPr>
          <p:cNvSpPr txBox="1"/>
          <p:nvPr/>
        </p:nvSpPr>
        <p:spPr>
          <a:xfrm>
            <a:off x="7891372" y="3232129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81BF49-9CDE-D145-BBCD-64A5A12A23C8}"/>
              </a:ext>
            </a:extLst>
          </p:cNvPr>
          <p:cNvCxnSpPr>
            <a:cxnSpLocks/>
          </p:cNvCxnSpPr>
          <p:nvPr/>
        </p:nvCxnSpPr>
        <p:spPr>
          <a:xfrm>
            <a:off x="8401280" y="2167615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BC0D82-3A3F-7746-BF20-6E56FF5DC46C}"/>
              </a:ext>
            </a:extLst>
          </p:cNvPr>
          <p:cNvCxnSpPr>
            <a:cxnSpLocks/>
          </p:cNvCxnSpPr>
          <p:nvPr/>
        </p:nvCxnSpPr>
        <p:spPr>
          <a:xfrm>
            <a:off x="8436742" y="3469395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CCE0C3-6057-5B4D-B115-A2B8465FBDD8}"/>
              </a:ext>
            </a:extLst>
          </p:cNvPr>
          <p:cNvCxnSpPr>
            <a:cxnSpLocks/>
          </p:cNvCxnSpPr>
          <p:nvPr/>
        </p:nvCxnSpPr>
        <p:spPr>
          <a:xfrm>
            <a:off x="8483398" y="47284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36B2246-B30C-D14C-B4C5-8154C7D2CB3A}"/>
              </a:ext>
            </a:extLst>
          </p:cNvPr>
          <p:cNvSpPr txBox="1"/>
          <p:nvPr/>
        </p:nvSpPr>
        <p:spPr>
          <a:xfrm rot="5400000">
            <a:off x="2376365" y="2135819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ECEB6A-A042-CF4A-9039-405046D767EC}"/>
              </a:ext>
            </a:extLst>
          </p:cNvPr>
          <p:cNvSpPr/>
          <p:nvPr/>
        </p:nvSpPr>
        <p:spPr>
          <a:xfrm>
            <a:off x="4805249" y="2064735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96A918-016B-A645-8F75-F991908D9A84}"/>
              </a:ext>
            </a:extLst>
          </p:cNvPr>
          <p:cNvSpPr/>
          <p:nvPr/>
        </p:nvSpPr>
        <p:spPr>
          <a:xfrm>
            <a:off x="5685811" y="2069737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18F0A9-33AA-AA4D-B751-BE92D620725B}"/>
              </a:ext>
            </a:extLst>
          </p:cNvPr>
          <p:cNvSpPr/>
          <p:nvPr/>
        </p:nvSpPr>
        <p:spPr>
          <a:xfrm>
            <a:off x="6566372" y="2097795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28EB627-085E-4E43-84ED-3E71A20ECDD7}"/>
              </a:ext>
            </a:extLst>
          </p:cNvPr>
          <p:cNvCxnSpPr>
            <a:cxnSpLocks/>
          </p:cNvCxnSpPr>
          <p:nvPr/>
        </p:nvCxnSpPr>
        <p:spPr>
          <a:xfrm flipV="1">
            <a:off x="4143717" y="2200395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73D4E-F410-024E-9874-99A30E6878BB}"/>
              </a:ext>
            </a:extLst>
          </p:cNvPr>
          <p:cNvCxnSpPr>
            <a:cxnSpLocks/>
          </p:cNvCxnSpPr>
          <p:nvPr/>
        </p:nvCxnSpPr>
        <p:spPr>
          <a:xfrm>
            <a:off x="4143717" y="2117104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BF0F287-D7ED-0A48-8462-EF970C8DC9D5}"/>
              </a:ext>
            </a:extLst>
          </p:cNvPr>
          <p:cNvCxnSpPr>
            <a:cxnSpLocks/>
          </p:cNvCxnSpPr>
          <p:nvPr/>
        </p:nvCxnSpPr>
        <p:spPr>
          <a:xfrm>
            <a:off x="4143717" y="475154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2C4668-F3E0-1649-A5FD-53A0A7FEC92C}"/>
              </a:ext>
            </a:extLst>
          </p:cNvPr>
          <p:cNvCxnSpPr>
            <a:cxnSpLocks noChangeAspect="1"/>
          </p:cNvCxnSpPr>
          <p:nvPr/>
        </p:nvCxnSpPr>
        <p:spPr>
          <a:xfrm>
            <a:off x="4152551" y="2157361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431D059-D199-3A47-8729-2C35CA48F854}"/>
              </a:ext>
            </a:extLst>
          </p:cNvPr>
          <p:cNvCxnSpPr>
            <a:cxnSpLocks/>
          </p:cNvCxnSpPr>
          <p:nvPr/>
        </p:nvCxnSpPr>
        <p:spPr>
          <a:xfrm flipV="1">
            <a:off x="5037977" y="2200395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47BDAE-265E-2442-9A47-17C172CF8E33}"/>
              </a:ext>
            </a:extLst>
          </p:cNvPr>
          <p:cNvCxnSpPr>
            <a:cxnSpLocks/>
          </p:cNvCxnSpPr>
          <p:nvPr/>
        </p:nvCxnSpPr>
        <p:spPr>
          <a:xfrm>
            <a:off x="5037977" y="2117104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D1F165-AC95-E14D-BA18-2775EE231358}"/>
              </a:ext>
            </a:extLst>
          </p:cNvPr>
          <p:cNvCxnSpPr>
            <a:cxnSpLocks/>
          </p:cNvCxnSpPr>
          <p:nvPr/>
        </p:nvCxnSpPr>
        <p:spPr>
          <a:xfrm>
            <a:off x="5037977" y="475154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BF35E8D-EAF1-8141-AEC7-6B5D06A57332}"/>
              </a:ext>
            </a:extLst>
          </p:cNvPr>
          <p:cNvCxnSpPr>
            <a:cxnSpLocks noChangeAspect="1"/>
          </p:cNvCxnSpPr>
          <p:nvPr/>
        </p:nvCxnSpPr>
        <p:spPr>
          <a:xfrm>
            <a:off x="5046811" y="2157361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C4A80AA-53A9-EF49-AC1B-E74FDE3ECE33}"/>
              </a:ext>
            </a:extLst>
          </p:cNvPr>
          <p:cNvCxnSpPr>
            <a:cxnSpLocks/>
          </p:cNvCxnSpPr>
          <p:nvPr/>
        </p:nvCxnSpPr>
        <p:spPr>
          <a:xfrm flipV="1">
            <a:off x="5928795" y="2210020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5AA439B-594D-434C-BA6D-F96982EB317B}"/>
              </a:ext>
            </a:extLst>
          </p:cNvPr>
          <p:cNvCxnSpPr>
            <a:cxnSpLocks/>
          </p:cNvCxnSpPr>
          <p:nvPr/>
        </p:nvCxnSpPr>
        <p:spPr>
          <a:xfrm>
            <a:off x="5928795" y="2126729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943357C-E117-9C4C-86F6-8FDA41D0F3D6}"/>
              </a:ext>
            </a:extLst>
          </p:cNvPr>
          <p:cNvCxnSpPr>
            <a:cxnSpLocks/>
          </p:cNvCxnSpPr>
          <p:nvPr/>
        </p:nvCxnSpPr>
        <p:spPr>
          <a:xfrm>
            <a:off x="5928795" y="476117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700BA4-941B-2646-ACC1-CE654559E033}"/>
              </a:ext>
            </a:extLst>
          </p:cNvPr>
          <p:cNvCxnSpPr>
            <a:cxnSpLocks noChangeAspect="1"/>
          </p:cNvCxnSpPr>
          <p:nvPr/>
        </p:nvCxnSpPr>
        <p:spPr>
          <a:xfrm>
            <a:off x="5937629" y="2166986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0A2365-0B72-1846-9FE8-6A10B95B16E2}"/>
              </a:ext>
            </a:extLst>
          </p:cNvPr>
          <p:cNvCxnSpPr>
            <a:cxnSpLocks/>
          </p:cNvCxnSpPr>
          <p:nvPr/>
        </p:nvCxnSpPr>
        <p:spPr>
          <a:xfrm>
            <a:off x="6824709" y="2123269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D6E905-AC23-9849-8F28-F41BD05B187B}"/>
              </a:ext>
            </a:extLst>
          </p:cNvPr>
          <p:cNvCxnSpPr>
            <a:cxnSpLocks/>
          </p:cNvCxnSpPr>
          <p:nvPr/>
        </p:nvCxnSpPr>
        <p:spPr>
          <a:xfrm>
            <a:off x="6834797" y="3469395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3D52A7-D9FA-BB4A-B592-F12DBECC0B01}"/>
              </a:ext>
            </a:extLst>
          </p:cNvPr>
          <p:cNvCxnSpPr>
            <a:cxnSpLocks/>
          </p:cNvCxnSpPr>
          <p:nvPr/>
        </p:nvCxnSpPr>
        <p:spPr>
          <a:xfrm>
            <a:off x="6834796" y="4717681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F675180-FCCA-9949-A9D6-82C0AC794AA4}"/>
              </a:ext>
            </a:extLst>
          </p:cNvPr>
          <p:cNvCxnSpPr>
            <a:cxnSpLocks/>
          </p:cNvCxnSpPr>
          <p:nvPr/>
        </p:nvCxnSpPr>
        <p:spPr>
          <a:xfrm flipV="1">
            <a:off x="6816009" y="3668261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1C4A97F-C3FE-934D-B6CC-66624298F7DF}"/>
              </a:ext>
            </a:extLst>
          </p:cNvPr>
          <p:cNvCxnSpPr>
            <a:cxnSpLocks/>
          </p:cNvCxnSpPr>
          <p:nvPr/>
        </p:nvCxnSpPr>
        <p:spPr>
          <a:xfrm flipV="1">
            <a:off x="6832933" y="23474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2A69618-EE69-F24E-9AC2-76BDBD7DF0D3}"/>
              </a:ext>
            </a:extLst>
          </p:cNvPr>
          <p:cNvCxnSpPr>
            <a:cxnSpLocks/>
          </p:cNvCxnSpPr>
          <p:nvPr/>
        </p:nvCxnSpPr>
        <p:spPr>
          <a:xfrm>
            <a:off x="6842989" y="2239226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0EFCBDB-D259-5244-8A30-08F5D5495B4F}"/>
              </a:ext>
            </a:extLst>
          </p:cNvPr>
          <p:cNvCxnSpPr>
            <a:cxnSpLocks/>
          </p:cNvCxnSpPr>
          <p:nvPr/>
        </p:nvCxnSpPr>
        <p:spPr>
          <a:xfrm>
            <a:off x="6842989" y="3553430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AC0BB03-289F-AD48-AE7D-0BCF351BD523}"/>
              </a:ext>
            </a:extLst>
          </p:cNvPr>
          <p:cNvCxnSpPr>
            <a:cxnSpLocks/>
          </p:cNvCxnSpPr>
          <p:nvPr/>
        </p:nvCxnSpPr>
        <p:spPr>
          <a:xfrm flipV="1">
            <a:off x="6806513" y="2530165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FB24441-ADFE-8846-93C9-69932769EB2F}"/>
              </a:ext>
            </a:extLst>
          </p:cNvPr>
          <p:cNvCxnSpPr>
            <a:cxnSpLocks/>
          </p:cNvCxnSpPr>
          <p:nvPr/>
        </p:nvCxnSpPr>
        <p:spPr>
          <a:xfrm>
            <a:off x="6883911" y="2414209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0C648D3-9B9E-DA43-A531-BBE60ADA89D7}"/>
              </a:ext>
            </a:extLst>
          </p:cNvPr>
          <p:cNvSpPr txBox="1"/>
          <p:nvPr/>
        </p:nvSpPr>
        <p:spPr>
          <a:xfrm>
            <a:off x="8318092" y="1459465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8697892-B4EA-AB4C-B58C-E641367D53D6}"/>
              </a:ext>
            </a:extLst>
          </p:cNvPr>
          <p:cNvSpPr txBox="1"/>
          <p:nvPr/>
        </p:nvSpPr>
        <p:spPr>
          <a:xfrm>
            <a:off x="8318092" y="2796112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2ED2B6-59B6-9043-8FD5-FF5C9601BBE0}"/>
              </a:ext>
            </a:extLst>
          </p:cNvPr>
          <p:cNvSpPr txBox="1"/>
          <p:nvPr/>
        </p:nvSpPr>
        <p:spPr>
          <a:xfrm>
            <a:off x="8197557" y="4068618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443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19993</TotalTime>
  <Words>1470</Words>
  <Application>Microsoft Macintosh PowerPoint</Application>
  <PresentationFormat>Widescreen</PresentationFormat>
  <Paragraphs>762</Paragraphs>
  <Slides>64</Slides>
  <Notes>54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186</cp:revision>
  <dcterms:created xsi:type="dcterms:W3CDTF">2018-03-09T06:37:14Z</dcterms:created>
  <dcterms:modified xsi:type="dcterms:W3CDTF">2022-08-12T22:14:53Z</dcterms:modified>
</cp:coreProperties>
</file>